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xmlns="" userId="Andrian Kurniawan" providerId="None"/>
      </p:ext>
    </p:extLst>
  </p:cmAuthor>
  <p:cmAuthor id="2" name="Monica Logozzo" initials="ML" lastIdx="12" clrIdx="1">
    <p:extLst>
      <p:ext uri="{19B8F6BF-5375-455C-9EA6-DF929625EA0E}">
        <p15:presenceInfo xmlns:p15="http://schemas.microsoft.com/office/powerpoint/2012/main" xmlns="" userId="da3293c313b8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122" autoAdjust="0"/>
  </p:normalViewPr>
  <p:slideViewPr>
    <p:cSldViewPr snapToGrid="0">
      <p:cViewPr varScale="1">
        <p:scale>
          <a:sx n="65" d="100"/>
          <a:sy n="65" d="100"/>
        </p:scale>
        <p:origin x="-120" y="-282"/>
      </p:cViewPr>
      <p:guideLst>
        <p:guide orient="horz" pos="2183"/>
        <p:guide orient="horz" pos="346"/>
        <p:guide orient="horz" pos="3974"/>
        <p:guide pos="7310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pPr/>
              <a:t>4/10/2021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pPr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pPr/>
              <a:t>4/10/2021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pPr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5.png"/><Relationship Id="rId18" Type="http://schemas.openxmlformats.org/officeDocument/2006/relationships/image" Target="../media/image71.svg"/><Relationship Id="rId3" Type="http://schemas.openxmlformats.org/officeDocument/2006/relationships/image" Target="../media/image60.png"/><Relationship Id="rId21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19" Type="http://schemas.openxmlformats.org/officeDocument/2006/relationships/image" Target="../media/image68.png"/><Relationship Id="rId4" Type="http://schemas.openxmlformats.org/officeDocument/2006/relationships/image" Target="../media/image59.svg"/><Relationship Id="rId9" Type="http://schemas.openxmlformats.org/officeDocument/2006/relationships/image" Target="../media/image33.png"/><Relationship Id="rId1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xmlns="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xmlns="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xmlns="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xmlns="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xmlns="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xmlns="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xmlns="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xmlns="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xmlns="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xmlns="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xmlns="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xmlns="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xmlns="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xmlns="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xmlns="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xmlns="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xmlns="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xmlns="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xmlns="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xmlns="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xmlns="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xmlns="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xmlns="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xmlns="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xmlns="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xmlns="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xmlns="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xmlns="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xmlns="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xmlns="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xmlns="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xmlns="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xmlns="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xmlns="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xmlns="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xmlns="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xmlns="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xmlns="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xmlns="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xmlns="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xmlns="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xmlns="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xmlns="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xmlns="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6D732DEE-9AD3-42FA-A4AE-692135B07126}"/>
              </a:ext>
            </a:extLst>
          </p:cNvPr>
          <p:cNvPicPr/>
          <p:nvPr/>
        </p:nvPicPr>
        <p:blipFill rotWithShape="1">
          <a:blip r:embed="rId3" cstate="print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xmlns="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xmlns="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xmlns="" id="{EBEB5841-07E6-4A87-875F-148E8A42AE3F}"/>
              </a:ext>
            </a:extLst>
          </p:cNvPr>
          <p:cNvPicPr/>
          <p:nvPr/>
        </p:nvPicPr>
        <p:blipFill rotWithShape="1">
          <a:blip r:embed="rId2" cstate="print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xmlns="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xmlns="" id="{D68907F3-A92B-4236-AB52-65C4E0F94997}"/>
              </a:ext>
            </a:extLst>
          </p:cNvPr>
          <p:cNvPicPr/>
          <p:nvPr/>
        </p:nvPicPr>
        <p:blipFill rotWithShape="1">
          <a:blip r:embed="rId4" cstate="print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xmlns="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xmlns="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xmlns="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xmlns="" id="{5506ECEB-CF7B-48C0-988B-82D0FBE19C3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xmlns="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xmlns="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xmlns="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xmlns="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xmlns="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xmlns="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xmlns="" id="{EBEB5841-07E6-4A87-875F-148E8A42AE3F}"/>
              </a:ext>
            </a:extLst>
          </p:cNvPr>
          <p:cNvPicPr/>
          <p:nvPr/>
        </p:nvPicPr>
        <p:blipFill rotWithShape="1">
          <a:blip r:embed="rId2" cstate="print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xmlns="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xmlns="" id="{D68907F3-A92B-4236-AB52-65C4E0F94997}"/>
              </a:ext>
            </a:extLst>
          </p:cNvPr>
          <p:cNvPicPr/>
          <p:nvPr/>
        </p:nvPicPr>
        <p:blipFill rotWithShape="1">
          <a:blip r:embed="rId4" cstate="print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xmlns="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xmlns="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xmlns="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xmlns="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xmlns="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xmlns="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xmlns="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xmlns="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xmlns="" id="{C39482F5-B25E-4161-8535-F6F77005B0B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xmlns="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xmlns="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xmlns="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xmlns="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xmlns="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xmlns="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xmlns="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xmlns="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xmlns="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xmlns="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xmlns="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xmlns="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xmlns="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xmlns="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xmlns="" id="{4C29222B-FDBF-4B8D-98C6-B88DCA0D2F6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xmlns="" id="{3C4F42FD-5A8F-4025-866E-7322164F5E4A}"/>
                </a:ext>
              </a:extLst>
            </p:cNvPr>
            <p:cNvPicPr/>
            <p:nvPr/>
          </p:nvPicPr>
          <p:blipFill rotWithShape="1">
            <a:blip r:embed="rId3" cstate="print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xmlns="" id="{76477CC8-E6F3-4BE8-A0D0-D851A1E1B11E}"/>
              </a:ext>
            </a:extLst>
          </p:cNvPr>
          <p:cNvPicPr/>
          <p:nvPr/>
        </p:nvPicPr>
        <p:blipFill rotWithShape="1">
          <a:blip r:embed="rId4" cstate="print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xmlns="" id="{4C27AB36-D574-49E7-831B-3CE5A765B73A}"/>
                </a:ext>
              </a:extLst>
            </p:cNvPr>
            <p:cNvPicPr/>
            <p:nvPr/>
          </p:nvPicPr>
          <p:blipFill rotWithShape="1">
            <a:blip r:embed="rId3" cstate="print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xmlns="" id="{18303716-6D73-4C03-9DFB-253CF9FFA0C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xmlns="" id="{C23206C6-A844-42CE-B900-21BAD0044A0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xmlns="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xmlns="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xmlns="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xmlns="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xmlns="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xmlns="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xmlns="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xmlns="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xmlns="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xmlns="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xmlns="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xmlns="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xmlns="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xmlns="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xmlns="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xmlns="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xmlns="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r>
              <a:rPr lang="it-IT" i="1" dirty="0"/>
              <a:t/>
            </a: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xmlns="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xmlns="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xmlns="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xmlns="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xmlns="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xmlns="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xmlns="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235490"/>
      </p:ext>
    </p:extLst>
  </p:cSld>
  <p:clrMapOvr>
    <a:masterClrMapping/>
  </p:clrMapOvr>
</p:sld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BB2DA0-BBBB-4215-95A1-C2DC120122A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33307</TotalTime>
  <Words>2093</Words>
  <Application>Microsoft Office PowerPoint</Application>
  <PresentationFormat>Personalizzato</PresentationFormat>
  <Paragraphs>253</Paragraphs>
  <Slides>32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MI_CS</vt:lpstr>
      <vt:lpstr>1_MI_CS</vt:lpstr>
      <vt:lpstr>2_MI_CS</vt:lpstr>
      <vt:lpstr>3_MI_CS</vt:lpstr>
      <vt:lpstr>4_MI_CS</vt:lpstr>
      <vt:lpstr>Il Curriculum dello studente</vt:lpstr>
      <vt:lpstr>Diapositiva 2</vt:lpstr>
      <vt:lpstr>Diapositiva 3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Diapositiva 12</vt:lpstr>
      <vt:lpstr>Le attività previste - le scuole</vt:lpstr>
      <vt:lpstr>Le attività previste - gli studenti</vt:lpstr>
      <vt:lpstr>Le attività previste - le commissioni</vt:lpstr>
      <vt:lpstr>Candidati esterni</vt:lpstr>
      <vt:lpstr>Diapositiva 17</vt:lpstr>
      <vt:lpstr>Il contesto di riferimento per l’a.s. 2020/21</vt:lpstr>
      <vt:lpstr>La popolazione interessata </vt:lpstr>
      <vt:lpstr>Le funzioni a disposizione delle scuole</vt:lpstr>
      <vt:lpstr>Diapositiva 21</vt:lpstr>
      <vt:lpstr>Diapositiva 22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Docente</cp:lastModifiedBy>
  <cp:revision>1418</cp:revision>
  <dcterms:created xsi:type="dcterms:W3CDTF">2018-12-05T18:19:15Z</dcterms:created>
  <dcterms:modified xsi:type="dcterms:W3CDTF">2021-04-10T06:21:31Z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